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0_cover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9_roadmap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10_cta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1_problem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2_market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3_solution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4_trend_score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5_ai_analysis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6_target_stocks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7_business_model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08_competitive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